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unito Semi Bold" panose="020B0604020202020204" charset="0"/>
      <p:regular r:id="rId11"/>
    </p:embeddedFont>
    <p:embeddedFont>
      <p:font typeface="PT Sans" panose="020B0503020203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48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14068"/>
            <a:ext cx="7468553" cy="422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Health Diagnosis Chatbot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837724" y="569714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Revolutionizing Rural Healthcare with AI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34936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Bhabani Naik (23CSE641), Abhishek Kumar (23CSE644), Shubham Shekhar Panda (23CSE515), Krishna Maigaraj (23CSEAIML160)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5760" y="2048232"/>
            <a:ext cx="62787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 Statement: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30999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230999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500795"/>
            <a:ext cx="29154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Limited Access to Care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996333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Rural populations often face significant barriers in accessing timely and adequate healthcare services due to geographical isolation.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230999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3230999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500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Doctor Shortages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996333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critical scarcity of doctors and specialists in rural areas leads to long waiting times and delayed diagnoses.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230999"/>
            <a:ext cx="4158853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3230999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500795"/>
            <a:ext cx="30806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Communication Barriers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996333"/>
            <a:ext cx="35278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Language and literacy challenges further complicate healthcare interactions, hindering effective communication between patients and providers.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E332ED-8691-0867-B7AD-9431CD8D83B6}"/>
              </a:ext>
            </a:extLst>
          </p:cNvPr>
          <p:cNvSpPr/>
          <p:nvPr/>
        </p:nvSpPr>
        <p:spPr>
          <a:xfrm>
            <a:off x="12823902" y="7727795"/>
            <a:ext cx="1728439" cy="4125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0732" y="731877"/>
            <a:ext cx="69624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Solution: Project Goals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79486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primary objective is to develop an AI-powered chatbot designed to bridge these gaps by offering accessible basic health diagnoses.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830116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36928" y="3323868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2034540" y="30694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Basic Diagnosis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34540" y="3564969"/>
            <a:ext cx="62717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symptom-based diagnosis.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37724" y="4445794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36928" y="4939546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2034540" y="4685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34540" y="5180647"/>
            <a:ext cx="62717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text and voice input/output.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6061472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36928" y="6555224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2034540" y="63007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Offline Capability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034540" y="6796326"/>
            <a:ext cx="62717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Ensuring functionality even without internet access.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06501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47781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145393"/>
            <a:ext cx="34842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Symptom-Based Diagnosis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64093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Utilises advanced ML models for accurate initial assessments.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247781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3145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Multilingual Interface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364093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Supports diverse languages for broader accessibility and inclusivity.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247781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3145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Voice Input &amp; Output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364093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natural interaction, catering to users with literacy barriers.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005388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7724" y="5903000"/>
            <a:ext cx="29925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Doctor Referral System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7724" y="639853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Connects users to the nearest available healthcare professionals.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776" y="500538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55776" y="5903000"/>
            <a:ext cx="30021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Mobile-Friendly Design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55776" y="639853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Optimised for seamless use on various mobile devices.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0D131-AB1C-3F07-CB46-B89392DE185E}"/>
              </a:ext>
            </a:extLst>
          </p:cNvPr>
          <p:cNvSpPr/>
          <p:nvPr/>
        </p:nvSpPr>
        <p:spPr>
          <a:xfrm>
            <a:off x="12801600" y="7705494"/>
            <a:ext cx="1706137" cy="4237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3485" y="524470"/>
            <a:ext cx="4583311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Architecture Overview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7226" y="1466493"/>
            <a:ext cx="13295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chatbot’s architecture is designed for intuitive interaction and efficient processing.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" y="1985843"/>
            <a:ext cx="953214" cy="11438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060" y="2176463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Input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811060" y="2571155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Text or Voice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" y="3129677"/>
            <a:ext cx="953214" cy="11438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060" y="3320296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Translation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11060" y="3714988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Multilingual Processing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" y="4273510"/>
            <a:ext cx="953214" cy="11438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060" y="4464129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Diagnosis Model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811060" y="4858822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Analysis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6" y="5417344"/>
            <a:ext cx="953214" cy="11438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060" y="5607963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811060" y="6002655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Audio &amp; Text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26" y="6561177"/>
            <a:ext cx="953214" cy="11438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060" y="6751796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Referral Suggestion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811060" y="7146488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Optional Nearest Doctor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6C8D8FF-9061-AF2D-0668-CB110CE89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2140" y="2139744"/>
            <a:ext cx="9071991" cy="6047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7591" y="650438"/>
            <a:ext cx="5555218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 Used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65" y="1968698"/>
            <a:ext cx="1508165" cy="9444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63" y="1968698"/>
            <a:ext cx="1508165" cy="94440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060" y="1968698"/>
            <a:ext cx="1508165" cy="94440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1058" y="1968698"/>
            <a:ext cx="1508165" cy="94440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056" y="1968698"/>
            <a:ext cx="1508165" cy="94440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5054" y="1968698"/>
            <a:ext cx="1508165" cy="94440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2052" y="1968698"/>
            <a:ext cx="1508165" cy="94440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1058" y="3101935"/>
            <a:ext cx="1508165" cy="94440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26294" y="4675942"/>
            <a:ext cx="6200894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Flask powers our robust backend, handling requests and managing data flow.</a:t>
            </a: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826294" y="5643682"/>
            <a:ext cx="6200894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HTML and CSS create a user-friendly and responsive interface.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826294" y="6611422"/>
            <a:ext cx="6200894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Model: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Python with Scikit-learn forms the core of our diagnosis engine.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7610832" y="4675942"/>
            <a:ext cx="6200894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Multilingual Support: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Deep Translator facilitates seamless language conversion.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7610832" y="5643682"/>
            <a:ext cx="6200894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Voice Integration: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gTTS (Google Text-to-Speech) and SpeechRecognition enable voice input and output.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ADC95B-8A00-0857-707A-07C0C384D920}"/>
              </a:ext>
            </a:extLst>
          </p:cNvPr>
          <p:cNvSpPr/>
          <p:nvPr/>
        </p:nvSpPr>
        <p:spPr>
          <a:xfrm>
            <a:off x="12790449" y="7705493"/>
            <a:ext cx="1728439" cy="434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1526" y="508516"/>
            <a:ext cx="5447348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and Model Insights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4" y="1537692"/>
            <a:ext cx="6442472" cy="644247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8324" y="1814989"/>
            <a:ext cx="6442472" cy="1422559"/>
          </a:xfrm>
          <a:prstGeom prst="roundRect">
            <a:avLst>
              <a:gd name="adj" fmla="val 771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548324" y="1792129"/>
            <a:ext cx="6442472" cy="91440"/>
          </a:xfrm>
          <a:prstGeom prst="roundRect">
            <a:avLst>
              <a:gd name="adj" fmla="val 303365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10492204" y="1537692"/>
            <a:ext cx="554712" cy="554712"/>
          </a:xfrm>
          <a:prstGeom prst="roundRect">
            <a:avLst>
              <a:gd name="adj" fmla="val 164842"/>
            </a:avLst>
          </a:prstGeom>
          <a:solidFill>
            <a:srgbClr val="F2B42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654" y="1676400"/>
            <a:ext cx="221813" cy="2772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56088" y="2277308"/>
            <a:ext cx="347745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 Symptom-Disease Dataset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756088" y="2734032"/>
            <a:ext cx="602694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from various medical sources and validated for relevance.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7548324" y="3699748"/>
            <a:ext cx="6442472" cy="1422559"/>
          </a:xfrm>
          <a:prstGeom prst="roundRect">
            <a:avLst>
              <a:gd name="adj" fmla="val 771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7548324" y="3676888"/>
            <a:ext cx="6442472" cy="91440"/>
          </a:xfrm>
          <a:prstGeom prst="roundRect">
            <a:avLst>
              <a:gd name="adj" fmla="val 303365"/>
            </a:avLst>
          </a:prstGeom>
          <a:solidFill>
            <a:srgbClr val="D7425E"/>
          </a:solidFill>
          <a:ln/>
        </p:spPr>
      </p:sp>
      <p:sp>
        <p:nvSpPr>
          <p:cNvPr id="12" name="Shape 8"/>
          <p:cNvSpPr/>
          <p:nvPr/>
        </p:nvSpPr>
        <p:spPr>
          <a:xfrm>
            <a:off x="10492204" y="3422452"/>
            <a:ext cx="554712" cy="554712"/>
          </a:xfrm>
          <a:prstGeom prst="roundRect">
            <a:avLst>
              <a:gd name="adj" fmla="val 164842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654" y="3561159"/>
            <a:ext cx="221813" cy="27729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56088" y="4162068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Decision Tree Model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756088" y="4618792"/>
            <a:ext cx="602694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Chosen for its interpretability and effectiveness in classification tasks.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7548324" y="5584507"/>
            <a:ext cx="6442472" cy="1718310"/>
          </a:xfrm>
          <a:prstGeom prst="roundRect">
            <a:avLst>
              <a:gd name="adj" fmla="val 638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7548324" y="5561648"/>
            <a:ext cx="6442472" cy="91440"/>
          </a:xfrm>
          <a:prstGeom prst="roundRect">
            <a:avLst>
              <a:gd name="adj" fmla="val 303365"/>
            </a:avLst>
          </a:prstGeom>
          <a:solidFill>
            <a:srgbClr val="DD785E"/>
          </a:solidFill>
          <a:ln/>
        </p:spPr>
      </p:sp>
      <p:sp>
        <p:nvSpPr>
          <p:cNvPr id="18" name="Shape 13"/>
          <p:cNvSpPr/>
          <p:nvPr/>
        </p:nvSpPr>
        <p:spPr>
          <a:xfrm>
            <a:off x="10492204" y="5307211"/>
            <a:ext cx="554712" cy="554712"/>
          </a:xfrm>
          <a:prstGeom prst="roundRect">
            <a:avLst>
              <a:gd name="adj" fmla="val 164842"/>
            </a:avLst>
          </a:prstGeom>
          <a:solidFill>
            <a:srgbClr val="DD785E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8654" y="5445919"/>
            <a:ext cx="221813" cy="27729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756088" y="6046827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Metrics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756088" y="6503551"/>
            <a:ext cx="6026944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Achieved a 92% accuracy rate in preliminary tests, ensuring reliable diagnoses.</a:t>
            </a:r>
            <a:endParaRPr lang="en-US" sz="1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38ED14-708B-8629-4B55-17AF120BDF8A}"/>
              </a:ext>
            </a:extLst>
          </p:cNvPr>
          <p:cNvSpPr/>
          <p:nvPr/>
        </p:nvSpPr>
        <p:spPr>
          <a:xfrm>
            <a:off x="12801600" y="7672039"/>
            <a:ext cx="1828800" cy="481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6534" y="621744"/>
            <a:ext cx="5317331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90932" y="1738313"/>
            <a:ext cx="2174677" cy="1281232"/>
          </a:xfrm>
          <a:prstGeom prst="roundRect">
            <a:avLst>
              <a:gd name="adj" fmla="val 2645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82" y="2180273"/>
            <a:ext cx="317778" cy="3971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1589" y="1964293"/>
            <a:ext cx="2852023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Medical Image Analysis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3191589" y="2432090"/>
            <a:ext cx="789277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features for visual diagnosis, starting with common skin conditions.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78599" y="3004304"/>
            <a:ext cx="10647878" cy="15240"/>
          </a:xfrm>
          <a:prstGeom prst="roundRect">
            <a:avLst>
              <a:gd name="adj" fmla="val 2224302"/>
            </a:avLst>
          </a:prstGeom>
          <a:solidFill>
            <a:srgbClr val="F2B42D"/>
          </a:solidFill>
          <a:ln/>
        </p:spPr>
      </p:sp>
      <p:sp>
        <p:nvSpPr>
          <p:cNvPr id="8" name="Shape 5"/>
          <p:cNvSpPr/>
          <p:nvPr/>
        </p:nvSpPr>
        <p:spPr>
          <a:xfrm>
            <a:off x="790932" y="3132534"/>
            <a:ext cx="4349472" cy="1281232"/>
          </a:xfrm>
          <a:prstGeom prst="roundRect">
            <a:avLst>
              <a:gd name="adj" fmla="val 2645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79" y="3574494"/>
            <a:ext cx="317778" cy="39719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6385" y="3358515"/>
            <a:ext cx="278534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Doctor Chat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366385" y="3826312"/>
            <a:ext cx="768524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Integrating direct communication with medical professionals for complex cases.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3395" y="4398526"/>
            <a:ext cx="8473083" cy="15240"/>
          </a:xfrm>
          <a:prstGeom prst="roundRect">
            <a:avLst>
              <a:gd name="adj" fmla="val 2224302"/>
            </a:avLst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790932" y="4526756"/>
            <a:ext cx="6524268" cy="1642705"/>
          </a:xfrm>
          <a:prstGeom prst="roundRect">
            <a:avLst>
              <a:gd name="adj" fmla="val 2063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177" y="5149453"/>
            <a:ext cx="317778" cy="39719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1181" y="4752737"/>
            <a:ext cx="391453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Full-Fledged Mobile Application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7541181" y="5220533"/>
            <a:ext cx="6072307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Developing a dedicated app with enhanced functionalities and offline capabilities.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5720001" y="6508433"/>
            <a:ext cx="3190399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2500" dirty="0"/>
          </a:p>
        </p:txBody>
      </p:sp>
      <p:sp>
        <p:nvSpPr>
          <p:cNvPr id="18" name="Text 13"/>
          <p:cNvSpPr/>
          <p:nvPr/>
        </p:nvSpPr>
        <p:spPr>
          <a:xfrm>
            <a:off x="790932" y="7246263"/>
            <a:ext cx="130485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more information or questions, please contact us.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976F66-B883-ED7F-246E-ED0CFC173325}"/>
              </a:ext>
            </a:extLst>
          </p:cNvPr>
          <p:cNvSpPr/>
          <p:nvPr/>
        </p:nvSpPr>
        <p:spPr>
          <a:xfrm>
            <a:off x="12846205" y="7716644"/>
            <a:ext cx="1672683" cy="450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427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PT Sans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abhishek kumar</cp:lastModifiedBy>
  <cp:revision>2</cp:revision>
  <dcterms:created xsi:type="dcterms:W3CDTF">2025-07-24T12:12:29Z</dcterms:created>
  <dcterms:modified xsi:type="dcterms:W3CDTF">2025-07-24T17:16:24Z</dcterms:modified>
</cp:coreProperties>
</file>